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Staatliches"/>
      <p:regular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Archivo Medium"/>
      <p:regular r:id="rId19"/>
      <p:bold r:id="rId20"/>
      <p:italic r:id="rId21"/>
      <p:boldItalic r:id="rId22"/>
    </p:embeddedFont>
    <p:embeddedFont>
      <p:font typeface="Archivo"/>
      <p:regular r:id="rId23"/>
      <p:bold r:id="rId24"/>
      <p:italic r:id="rId25"/>
      <p:boldItalic r:id="rId26"/>
    </p:embeddedFont>
    <p:embeddedFont>
      <p:font typeface="Archivo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chivoMedium-bold.fntdata"/><Relationship Id="rId22" Type="http://schemas.openxmlformats.org/officeDocument/2006/relationships/font" Target="fonts/ArchivoMedium-boldItalic.fntdata"/><Relationship Id="rId21" Type="http://schemas.openxmlformats.org/officeDocument/2006/relationships/font" Target="fonts/ArchivoMedium-italic.fntdata"/><Relationship Id="rId24" Type="http://schemas.openxmlformats.org/officeDocument/2006/relationships/font" Target="fonts/Archivo-bold.fntdata"/><Relationship Id="rId23" Type="http://schemas.openxmlformats.org/officeDocument/2006/relationships/font" Target="fonts/Archiv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rchivo-boldItalic.fntdata"/><Relationship Id="rId25" Type="http://schemas.openxmlformats.org/officeDocument/2006/relationships/font" Target="fonts/Archivo-italic.fntdata"/><Relationship Id="rId28" Type="http://schemas.openxmlformats.org/officeDocument/2006/relationships/font" Target="fonts/ArchivoSemiBold-bold.fntdata"/><Relationship Id="rId27" Type="http://schemas.openxmlformats.org/officeDocument/2006/relationships/font" Target="fonts/Archivo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rchivo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rchivo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font" Target="fonts/Staatliches-regular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Archiv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a118ece8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a118ece8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a118ece8f_1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a118ece8f_1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a118ece8f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a118ece8f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a118ece8f_1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a118ece8f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a118ece8f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a118ece8f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a118ece8f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a118ece8f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a118ece8f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a118ece8f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6" name="Google Shape;56;p14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dk2"/>
                </a:solidFill>
              </a:defRPr>
            </a:lvl1pPr>
            <a:lvl2pPr lvl="1" rtl="0">
              <a:buNone/>
              <a:defRPr sz="2000">
                <a:solidFill>
                  <a:schemeClr val="dk2"/>
                </a:solidFill>
              </a:defRPr>
            </a:lvl2pPr>
            <a:lvl3pPr lvl="2" rtl="0">
              <a:buNone/>
              <a:defRPr sz="2000">
                <a:solidFill>
                  <a:schemeClr val="dk2"/>
                </a:solidFill>
              </a:defRPr>
            </a:lvl3pPr>
            <a:lvl4pPr lvl="3" rtl="0">
              <a:buNone/>
              <a:defRPr sz="2000">
                <a:solidFill>
                  <a:schemeClr val="dk2"/>
                </a:solidFill>
              </a:defRPr>
            </a:lvl4pPr>
            <a:lvl5pPr lvl="4" rtl="0">
              <a:buNone/>
              <a:defRPr sz="2000">
                <a:solidFill>
                  <a:schemeClr val="dk2"/>
                </a:solidFill>
              </a:defRPr>
            </a:lvl5pPr>
            <a:lvl6pPr lvl="5" rtl="0">
              <a:buNone/>
              <a:defRPr sz="2000">
                <a:solidFill>
                  <a:schemeClr val="dk2"/>
                </a:solidFill>
              </a:defRPr>
            </a:lvl6pPr>
            <a:lvl7pPr lvl="6" rtl="0">
              <a:buNone/>
              <a:defRPr sz="2000">
                <a:solidFill>
                  <a:schemeClr val="dk2"/>
                </a:solidFill>
              </a:defRPr>
            </a:lvl7pPr>
            <a:lvl8pPr lvl="7" rtl="0">
              <a:buNone/>
              <a:defRPr sz="2000">
                <a:solidFill>
                  <a:schemeClr val="dk2"/>
                </a:solidFill>
              </a:defRPr>
            </a:lvl8pPr>
            <a:lvl9pPr lvl="8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HEADER_1_2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4"/>
                </a:solidFill>
              </a:defRPr>
            </a:lvl1pPr>
            <a:lvl2pPr lvl="1" rtl="0">
              <a:buNone/>
              <a:defRPr sz="2000">
                <a:solidFill>
                  <a:schemeClr val="accent4"/>
                </a:solidFill>
              </a:defRPr>
            </a:lvl2pPr>
            <a:lvl3pPr lvl="2" rtl="0">
              <a:buNone/>
              <a:defRPr sz="2000">
                <a:solidFill>
                  <a:schemeClr val="accent4"/>
                </a:solidFill>
              </a:defRPr>
            </a:lvl3pPr>
            <a:lvl4pPr lvl="3" rtl="0">
              <a:buNone/>
              <a:defRPr sz="2000">
                <a:solidFill>
                  <a:schemeClr val="accent4"/>
                </a:solidFill>
              </a:defRPr>
            </a:lvl4pPr>
            <a:lvl5pPr lvl="4" rtl="0">
              <a:buNone/>
              <a:defRPr sz="2000">
                <a:solidFill>
                  <a:schemeClr val="accent4"/>
                </a:solidFill>
              </a:defRPr>
            </a:lvl5pPr>
            <a:lvl6pPr lvl="5" rtl="0">
              <a:buNone/>
              <a:defRPr sz="2000">
                <a:solidFill>
                  <a:schemeClr val="accent4"/>
                </a:solidFill>
              </a:defRPr>
            </a:lvl6pPr>
            <a:lvl7pPr lvl="6" rtl="0">
              <a:buNone/>
              <a:defRPr sz="2000">
                <a:solidFill>
                  <a:schemeClr val="accent4"/>
                </a:solidFill>
              </a:defRPr>
            </a:lvl7pPr>
            <a:lvl8pPr lvl="7" rtl="0">
              <a:buNone/>
              <a:defRPr sz="2000">
                <a:solidFill>
                  <a:schemeClr val="accent4"/>
                </a:solidFill>
              </a:defRPr>
            </a:lvl8pPr>
            <a:lvl9pPr lvl="8" rtl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65075" y="2802900"/>
            <a:ext cx="52401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SECTION_HEADER_1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21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dk2"/>
                </a:solidFill>
              </a:defRPr>
            </a:lvl1pPr>
            <a:lvl2pPr lvl="1" rtl="0">
              <a:buNone/>
              <a:defRPr sz="2000">
                <a:solidFill>
                  <a:schemeClr val="dk2"/>
                </a:solidFill>
              </a:defRPr>
            </a:lvl2pPr>
            <a:lvl3pPr lvl="2" rtl="0">
              <a:buNone/>
              <a:defRPr sz="2000">
                <a:solidFill>
                  <a:schemeClr val="dk2"/>
                </a:solidFill>
              </a:defRPr>
            </a:lvl3pPr>
            <a:lvl4pPr lvl="3" rtl="0">
              <a:buNone/>
              <a:defRPr sz="2000">
                <a:solidFill>
                  <a:schemeClr val="dk2"/>
                </a:solidFill>
              </a:defRPr>
            </a:lvl4pPr>
            <a:lvl5pPr lvl="4" rtl="0">
              <a:buNone/>
              <a:defRPr sz="2000">
                <a:solidFill>
                  <a:schemeClr val="dk2"/>
                </a:solidFill>
              </a:defRPr>
            </a:lvl5pPr>
            <a:lvl6pPr lvl="5" rtl="0">
              <a:buNone/>
              <a:defRPr sz="2000">
                <a:solidFill>
                  <a:schemeClr val="dk2"/>
                </a:solidFill>
              </a:defRPr>
            </a:lvl6pPr>
            <a:lvl7pPr lvl="6" rtl="0">
              <a:buNone/>
              <a:defRPr sz="2000">
                <a:solidFill>
                  <a:schemeClr val="dk2"/>
                </a:solidFill>
              </a:defRPr>
            </a:lvl7pPr>
            <a:lvl8pPr lvl="7" rtl="0">
              <a:buNone/>
              <a:defRPr sz="2000">
                <a:solidFill>
                  <a:schemeClr val="dk2"/>
                </a:solidFill>
              </a:defRPr>
            </a:lvl8pPr>
            <a:lvl9pPr lvl="8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_1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3" name="Google Shape;103;p22"/>
          <p:cNvSpPr/>
          <p:nvPr/>
        </p:nvSpPr>
        <p:spPr>
          <a:xfrm>
            <a:off x="25042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3284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37267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" name="Google Shape;106;p22"/>
          <p:cNvSpPr/>
          <p:nvPr/>
        </p:nvSpPr>
        <p:spPr>
          <a:xfrm>
            <a:off x="25040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3284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2"/>
          <p:cNvSpPr txBox="1"/>
          <p:nvPr>
            <p:ph idx="2" type="subTitle"/>
          </p:nvPr>
        </p:nvSpPr>
        <p:spPr>
          <a:xfrm>
            <a:off x="37084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9" name="Google Shape;109;p22"/>
          <p:cNvSpPr/>
          <p:nvPr/>
        </p:nvSpPr>
        <p:spPr>
          <a:xfrm>
            <a:off x="3122025" y="1433825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32000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 txBox="1"/>
          <p:nvPr>
            <p:ph idx="3" type="subTitle"/>
          </p:nvPr>
        </p:nvSpPr>
        <p:spPr>
          <a:xfrm>
            <a:off x="324427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2" name="Google Shape;112;p22"/>
          <p:cNvSpPr/>
          <p:nvPr/>
        </p:nvSpPr>
        <p:spPr>
          <a:xfrm>
            <a:off x="3122000" y="3041900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32000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2"/>
          <p:cNvSpPr txBox="1"/>
          <p:nvPr>
            <p:ph idx="4" type="subTitle"/>
          </p:nvPr>
        </p:nvSpPr>
        <p:spPr>
          <a:xfrm>
            <a:off x="324244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22"/>
          <p:cNvSpPr/>
          <p:nvPr/>
        </p:nvSpPr>
        <p:spPr>
          <a:xfrm>
            <a:off x="599367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607167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 txBox="1"/>
          <p:nvPr>
            <p:ph idx="5" type="subTitle"/>
          </p:nvPr>
        </p:nvSpPr>
        <p:spPr>
          <a:xfrm>
            <a:off x="611592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" name="Google Shape;118;p22"/>
          <p:cNvSpPr/>
          <p:nvPr/>
        </p:nvSpPr>
        <p:spPr>
          <a:xfrm>
            <a:off x="599365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607165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2"/>
          <p:cNvSpPr txBox="1"/>
          <p:nvPr>
            <p:ph idx="6" type="subTitle"/>
          </p:nvPr>
        </p:nvSpPr>
        <p:spPr>
          <a:xfrm>
            <a:off x="611409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SECTION_HEADER_1_1_1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32835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32842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3"/>
          <p:cNvSpPr/>
          <p:nvPr>
            <p:ph idx="3" type="pic"/>
          </p:nvPr>
        </p:nvSpPr>
        <p:spPr>
          <a:xfrm>
            <a:off x="3282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3"/>
          <p:cNvSpPr txBox="1"/>
          <p:nvPr>
            <p:ph idx="4" type="subTitle"/>
          </p:nvPr>
        </p:nvSpPr>
        <p:spPr>
          <a:xfrm>
            <a:off x="320005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5" type="body"/>
          </p:nvPr>
        </p:nvSpPr>
        <p:spPr>
          <a:xfrm>
            <a:off x="320012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3"/>
          <p:cNvSpPr/>
          <p:nvPr>
            <p:ph idx="6" type="pic"/>
          </p:nvPr>
        </p:nvSpPr>
        <p:spPr>
          <a:xfrm>
            <a:off x="31999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3"/>
          <p:cNvSpPr txBox="1"/>
          <p:nvPr>
            <p:ph idx="7" type="subTitle"/>
          </p:nvPr>
        </p:nvSpPr>
        <p:spPr>
          <a:xfrm>
            <a:off x="607190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8" type="body"/>
          </p:nvPr>
        </p:nvSpPr>
        <p:spPr>
          <a:xfrm>
            <a:off x="607197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3"/>
          <p:cNvSpPr/>
          <p:nvPr>
            <p:ph idx="9" type="pic"/>
          </p:nvPr>
        </p:nvSpPr>
        <p:spPr>
          <a:xfrm>
            <a:off x="607182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SECTION_HEADER_1_1_1_1_1">
    <p:bg>
      <p:bgPr>
        <a:solidFill>
          <a:schemeClr val="accen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1048484" y="1423725"/>
            <a:ext cx="30621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1048569" y="3652575"/>
            <a:ext cx="30621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24"/>
          <p:cNvSpPr/>
          <p:nvPr>
            <p:ph idx="3" type="pic"/>
          </p:nvPr>
        </p:nvSpPr>
        <p:spPr>
          <a:xfrm>
            <a:off x="1048399" y="2172225"/>
            <a:ext cx="30621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4"/>
          <p:cNvSpPr txBox="1"/>
          <p:nvPr>
            <p:ph idx="4" type="subTitle"/>
          </p:nvPr>
        </p:nvSpPr>
        <p:spPr>
          <a:xfrm>
            <a:off x="5033560" y="1423725"/>
            <a:ext cx="30618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5" type="body"/>
          </p:nvPr>
        </p:nvSpPr>
        <p:spPr>
          <a:xfrm>
            <a:off x="5033644" y="3652575"/>
            <a:ext cx="30618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9" name="Google Shape;139;p24"/>
          <p:cNvSpPr/>
          <p:nvPr>
            <p:ph idx="6" type="pic"/>
          </p:nvPr>
        </p:nvSpPr>
        <p:spPr>
          <a:xfrm>
            <a:off x="5033475" y="2172225"/>
            <a:ext cx="30618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Does It Do?" type="tx">
  <p:cSld name="TITLE_AND_BODY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25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BODY_3">
    <p:bg>
      <p:bgPr>
        <a:solidFill>
          <a:schemeClr val="accent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>
            <a:off x="245600" y="205150"/>
            <a:ext cx="34839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328850" y="279550"/>
            <a:ext cx="33174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47800" y="391325"/>
            <a:ext cx="30714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26"/>
          <p:cNvSpPr/>
          <p:nvPr>
            <p:ph idx="2" type="pic"/>
          </p:nvPr>
        </p:nvSpPr>
        <p:spPr>
          <a:xfrm>
            <a:off x="7425556" y="0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6"/>
          <p:cNvSpPr/>
          <p:nvPr>
            <p:ph idx="3" type="pic"/>
          </p:nvPr>
        </p:nvSpPr>
        <p:spPr>
          <a:xfrm>
            <a:off x="7425556" y="171613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6"/>
          <p:cNvSpPr/>
          <p:nvPr>
            <p:ph idx="4" type="pic"/>
          </p:nvPr>
        </p:nvSpPr>
        <p:spPr>
          <a:xfrm>
            <a:off x="7425556" y="342505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6"/>
          <p:cNvSpPr/>
          <p:nvPr>
            <p:ph idx="5" type="pic"/>
          </p:nvPr>
        </p:nvSpPr>
        <p:spPr>
          <a:xfrm>
            <a:off x="57147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6"/>
          <p:cNvSpPr/>
          <p:nvPr>
            <p:ph idx="6" type="pic"/>
          </p:nvPr>
        </p:nvSpPr>
        <p:spPr>
          <a:xfrm>
            <a:off x="57147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6"/>
          <p:cNvSpPr/>
          <p:nvPr>
            <p:ph idx="7" type="pic"/>
          </p:nvPr>
        </p:nvSpPr>
        <p:spPr>
          <a:xfrm>
            <a:off x="57147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8" type="pic"/>
          </p:nvPr>
        </p:nvSpPr>
        <p:spPr>
          <a:xfrm>
            <a:off x="39963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6"/>
          <p:cNvSpPr/>
          <p:nvPr>
            <p:ph idx="9" type="pic"/>
          </p:nvPr>
        </p:nvSpPr>
        <p:spPr>
          <a:xfrm>
            <a:off x="39963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6"/>
          <p:cNvSpPr/>
          <p:nvPr>
            <p:ph idx="13" type="pic"/>
          </p:nvPr>
        </p:nvSpPr>
        <p:spPr>
          <a:xfrm>
            <a:off x="39963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BODY_2"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7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65075" y="2802900"/>
            <a:ext cx="42327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BODY_1"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8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TITLE_AND_TWO_COLUMNS_1_1">
    <p:bg>
      <p:bgPr>
        <a:solidFill>
          <a:schemeClr val="accent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4572000" y="286475"/>
            <a:ext cx="4243800" cy="45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9"/>
          <p:cNvSpPr/>
          <p:nvPr/>
        </p:nvSpPr>
        <p:spPr>
          <a:xfrm rot="518252">
            <a:off x="4911085" y="1325858"/>
            <a:ext cx="1600047" cy="160004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9"/>
          <p:cNvSpPr/>
          <p:nvPr/>
        </p:nvSpPr>
        <p:spPr>
          <a:xfrm rot="-851243">
            <a:off x="7166099" y="3641831"/>
            <a:ext cx="1599795" cy="1599795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6657033" y="1291522"/>
            <a:ext cx="1599900" cy="15999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/>
          <p:nvPr/>
        </p:nvSpPr>
        <p:spPr>
          <a:xfrm rot="-916438">
            <a:off x="4414850" y="3361472"/>
            <a:ext cx="1600017" cy="160001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7598375" y="3851350"/>
            <a:ext cx="645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ONLY_1_2">
    <p:bg>
      <p:bgPr>
        <a:solidFill>
          <a:schemeClr val="accent6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5063775" y="1289756"/>
            <a:ext cx="3199800" cy="319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0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ONLY_1_1_1">
    <p:bg>
      <p:bgPr>
        <a:solidFill>
          <a:schemeClr val="accent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ONE_COLUMN_TEXT_1"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2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2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ONE_COLUMN_TEXT_1_1">
    <p:bg>
      <p:bgPr>
        <a:solidFill>
          <a:schemeClr val="dk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ONE_COLUMN_TEXT_1_1_1">
    <p:bg>
      <p:bgPr>
        <a:solidFill>
          <a:schemeClr val="accent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464850" y="1272850"/>
            <a:ext cx="82050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ONE_COLUMN_TEXT_1_1_1_1">
    <p:bg>
      <p:bgPr>
        <a:solidFill>
          <a:schemeClr val="accent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5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2" type="body"/>
          </p:nvPr>
        </p:nvSpPr>
        <p:spPr>
          <a:xfrm>
            <a:off x="464850" y="1918250"/>
            <a:ext cx="38334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ONE_COLUMN_TEXT_1_1_1_1_1">
    <p:bg>
      <p:bgPr>
        <a:solidFill>
          <a:schemeClr val="accent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6"/>
          <p:cNvSpPr/>
          <p:nvPr>
            <p:ph idx="2" type="pic"/>
          </p:nvPr>
        </p:nvSpPr>
        <p:spPr>
          <a:xfrm>
            <a:off x="351175" y="307450"/>
            <a:ext cx="8445600" cy="451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6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7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2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3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4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5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7"/>
          <p:cNvSpPr txBox="1"/>
          <p:nvPr>
            <p:ph idx="6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4" name="Google Shape;244;p37"/>
          <p:cNvSpPr txBox="1"/>
          <p:nvPr>
            <p:ph idx="7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7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/>
          <p:nvPr/>
        </p:nvSpPr>
        <p:spPr>
          <a:xfrm>
            <a:off x="688210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7132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7210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8"/>
          <p:cNvSpPr txBox="1"/>
          <p:nvPr>
            <p:ph idx="1" type="subTitle"/>
          </p:nvPr>
        </p:nvSpPr>
        <p:spPr>
          <a:xfrm>
            <a:off x="7409469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72892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38"/>
          <p:cNvSpPr/>
          <p:nvPr/>
        </p:nvSpPr>
        <p:spPr>
          <a:xfrm>
            <a:off x="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2506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3286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3" type="subTitle"/>
          </p:nvPr>
        </p:nvSpPr>
        <p:spPr>
          <a:xfrm>
            <a:off x="527369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8"/>
          <p:cNvSpPr txBox="1"/>
          <p:nvPr>
            <p:ph idx="4" type="body"/>
          </p:nvPr>
        </p:nvSpPr>
        <p:spPr>
          <a:xfrm>
            <a:off x="4071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38"/>
          <p:cNvSpPr/>
          <p:nvPr/>
        </p:nvSpPr>
        <p:spPr>
          <a:xfrm>
            <a:off x="2296700" y="1890000"/>
            <a:ext cx="2286000" cy="32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25473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26253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8"/>
          <p:cNvSpPr txBox="1"/>
          <p:nvPr>
            <p:ph idx="5" type="subTitle"/>
          </p:nvPr>
        </p:nvSpPr>
        <p:spPr>
          <a:xfrm>
            <a:off x="2824069" y="239012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3" name="Google Shape;263;p38"/>
          <p:cNvSpPr txBox="1"/>
          <p:nvPr>
            <p:ph idx="6" type="body"/>
          </p:nvPr>
        </p:nvSpPr>
        <p:spPr>
          <a:xfrm>
            <a:off x="27038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4" name="Google Shape;264;p38"/>
          <p:cNvSpPr/>
          <p:nvPr/>
        </p:nvSpPr>
        <p:spPr>
          <a:xfrm>
            <a:off x="4596100" y="1890000"/>
            <a:ext cx="2286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4846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4924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8"/>
          <p:cNvSpPr txBox="1"/>
          <p:nvPr>
            <p:ph idx="7" type="subTitle"/>
          </p:nvPr>
        </p:nvSpPr>
        <p:spPr>
          <a:xfrm>
            <a:off x="5123469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8" name="Google Shape;268;p38"/>
          <p:cNvSpPr txBox="1"/>
          <p:nvPr>
            <p:ph idx="8" type="body"/>
          </p:nvPr>
        </p:nvSpPr>
        <p:spPr>
          <a:xfrm>
            <a:off x="50032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7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9"/>
          <p:cNvSpPr txBox="1"/>
          <p:nvPr>
            <p:ph idx="2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2" name="Google Shape;282;p39"/>
          <p:cNvSpPr txBox="1"/>
          <p:nvPr>
            <p:ph idx="3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3" name="Google Shape;283;p39"/>
          <p:cNvSpPr txBox="1"/>
          <p:nvPr>
            <p:ph idx="4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9"/>
          <p:cNvSpPr txBox="1"/>
          <p:nvPr>
            <p:ph idx="5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6" name="Google Shape;286;p39"/>
          <p:cNvSpPr txBox="1"/>
          <p:nvPr>
            <p:ph idx="6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7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/>
          <p:nvPr/>
        </p:nvSpPr>
        <p:spPr>
          <a:xfrm>
            <a:off x="4559150" y="1890000"/>
            <a:ext cx="4572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4809800" y="2145150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4887800" y="2217775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245600" y="2138075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323600" y="2210650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5" name="Google Shape;295;p40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idx="2" type="subTitle"/>
          </p:nvPr>
        </p:nvSpPr>
        <p:spPr>
          <a:xfrm>
            <a:off x="509842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idx="3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98" name="Google Shape;298;p40"/>
          <p:cNvSpPr txBox="1"/>
          <p:nvPr>
            <p:ph idx="4" type="body"/>
          </p:nvPr>
        </p:nvSpPr>
        <p:spPr>
          <a:xfrm>
            <a:off x="4966250" y="3026475"/>
            <a:ext cx="3779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9" name="Google Shape;299;p4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5_1">
    <p:bg>
      <p:bgPr>
        <a:solidFill>
          <a:schemeClr val="accent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02" name="Google Shape;302;p41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1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5_1_1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/>
          <p:nvPr/>
        </p:nvSpPr>
        <p:spPr>
          <a:xfrm>
            <a:off x="404750" y="407525"/>
            <a:ext cx="4224300" cy="42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48120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564975" y="567700"/>
            <a:ext cx="3903900" cy="390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731800" y="734600"/>
            <a:ext cx="3570000" cy="3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80682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88485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2"/>
          <p:cNvSpPr txBox="1"/>
          <p:nvPr>
            <p:ph type="title"/>
          </p:nvPr>
        </p:nvSpPr>
        <p:spPr>
          <a:xfrm>
            <a:off x="965700" y="1825950"/>
            <a:ext cx="3102600" cy="14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4809206" y="1281900"/>
            <a:ext cx="38334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bg>
      <p:bgPr>
        <a:solidFill>
          <a:schemeClr val="accent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3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3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3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3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3"/>
          <p:cNvSpPr txBox="1"/>
          <p:nvPr>
            <p:ph idx="1" type="subTitle"/>
          </p:nvPr>
        </p:nvSpPr>
        <p:spPr>
          <a:xfrm>
            <a:off x="2139625" y="1728800"/>
            <a:ext cx="4864500" cy="16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3_1">
    <p:bg>
      <p:bgPr>
        <a:solidFill>
          <a:schemeClr val="accent6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4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4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4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4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4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9050" y="178475"/>
            <a:ext cx="86859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1.png"/><Relationship Id="rId11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020700" y="19883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Basics</a:t>
            </a:r>
            <a:endParaRPr/>
          </a:p>
        </p:txBody>
      </p:sp>
      <p:sp>
        <p:nvSpPr>
          <p:cNvPr id="338" name="Google Shape;338;p45"/>
          <p:cNvSpPr txBox="1"/>
          <p:nvPr>
            <p:ph idx="1" type="subTitle"/>
          </p:nvPr>
        </p:nvSpPr>
        <p:spPr>
          <a:xfrm>
            <a:off x="3020700" y="32964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Layth Sattam</a:t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8950200" y="-874100"/>
            <a:ext cx="823176" cy="6679260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340" name="Google Shape;340;p45" title="04_04_2025_X-Desig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75" y="3941703"/>
            <a:ext cx="1389550" cy="13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Finite STate Machine?</a:t>
            </a:r>
            <a:endParaRPr/>
          </a:p>
        </p:txBody>
      </p:sp>
      <p:sp>
        <p:nvSpPr>
          <p:cNvPr id="346" name="Google Shape;346;p46"/>
          <p:cNvSpPr txBox="1"/>
          <p:nvPr>
            <p:ph idx="1" type="body"/>
          </p:nvPr>
        </p:nvSpPr>
        <p:spPr>
          <a:xfrm>
            <a:off x="465075" y="1794000"/>
            <a:ext cx="4232700" cy="30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A Finite State Machine (FSM) is a computational model used to design systems that can transition from one state to another based on inputs it receives. It is called "finite" because it has a limited number of possible states.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Some basic 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components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include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: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States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: Distinct modes or conditions the system can be in.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Initial State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: The state the system begins in when it starts operating.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Inputs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: Signals or events that can affect the system’s behavior.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Transitions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: Rules that determine how the system moves from one state to another based on inputs.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Outputs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: Actions or signals the system produces, often based on the current state and/or input.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00" y="0"/>
            <a:ext cx="4232700" cy="5143500"/>
          </a:xfrm>
          <a:prstGeom prst="bevel">
            <a:avLst>
              <a:gd fmla="val 2528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Finite State Machines</a:t>
            </a:r>
            <a:endParaRPr/>
          </a:p>
        </p:txBody>
      </p:sp>
      <p:sp>
        <p:nvSpPr>
          <p:cNvPr id="353" name="Google Shape;353;p47"/>
          <p:cNvSpPr txBox="1"/>
          <p:nvPr>
            <p:ph idx="6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depends only on the current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change only when the FSM transitions to a different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Simpler and easier to design and debug.</a:t>
            </a:r>
            <a:endParaRPr/>
          </a:p>
        </p:txBody>
      </p:sp>
      <p:sp>
        <p:nvSpPr>
          <p:cNvPr id="354" name="Google Shape;354;p47"/>
          <p:cNvSpPr txBox="1"/>
          <p:nvPr>
            <p:ph idx="2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</a:t>
            </a:r>
            <a:endParaRPr sz="3000"/>
          </a:p>
        </p:txBody>
      </p:sp>
      <p:sp>
        <p:nvSpPr>
          <p:cNvPr id="355" name="Google Shape;355;p47"/>
          <p:cNvSpPr txBox="1"/>
          <p:nvPr>
            <p:ph idx="3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endParaRPr sz="3000"/>
          </a:p>
        </p:txBody>
      </p:sp>
      <p:sp>
        <p:nvSpPr>
          <p:cNvPr id="356" name="Google Shape;356;p47"/>
          <p:cNvSpPr txBox="1"/>
          <p:nvPr>
            <p:ph idx="7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depends on both the current state and the current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can change immediately in response to inputs, even if the state doesn't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reacts faster, but can be more complex.</a:t>
            </a:r>
            <a:endParaRPr/>
          </a:p>
        </p:txBody>
      </p:sp>
      <p:sp>
        <p:nvSpPr>
          <p:cNvPr id="357" name="Google Shape;357;p47"/>
          <p:cNvSpPr txBox="1"/>
          <p:nvPr>
            <p:ph idx="1" type="subTitle"/>
          </p:nvPr>
        </p:nvSpPr>
        <p:spPr>
          <a:xfrm>
            <a:off x="1165250" y="2442475"/>
            <a:ext cx="13605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Moore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58" name="Google Shape;358;p47"/>
          <p:cNvSpPr txBox="1"/>
          <p:nvPr>
            <p:ph idx="1" type="subTitle"/>
          </p:nvPr>
        </p:nvSpPr>
        <p:spPr>
          <a:xfrm>
            <a:off x="4353650" y="2442825"/>
            <a:ext cx="13605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Mealy</a:t>
            </a:r>
            <a:endParaRPr sz="3000">
              <a:solidFill>
                <a:schemeClr val="accent5"/>
              </a:solidFill>
            </a:endParaRPr>
          </a:p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13584" l="0" r="0" t="0"/>
          <a:stretch/>
        </p:blipFill>
        <p:spPr>
          <a:xfrm>
            <a:off x="6082800" y="1889125"/>
            <a:ext cx="3061200" cy="32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/>
          <p:nvPr/>
        </p:nvSpPr>
        <p:spPr>
          <a:xfrm>
            <a:off x="8950200" y="-874100"/>
            <a:ext cx="823176" cy="6679260"/>
          </a:xfrm>
          <a:prstGeom prst="clou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464850" y="1272850"/>
            <a:ext cx="82050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Finite State Machine in Verilog that uses the inputs start, abort, and timer to control a launch sequence, where the system counts down from a set timer, can be interrupted by an abort signal, and sets an output signal, launch, when the countdown completes.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/>
          <p:nvPr/>
        </p:nvSpPr>
        <p:spPr>
          <a:xfrm>
            <a:off x="2157350" y="2617150"/>
            <a:ext cx="1226400" cy="122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Init</a:t>
            </a:r>
            <a:endParaRPr sz="2400">
              <a:solidFill>
                <a:schemeClr val="accent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71" name="Google Shape;371;p49"/>
          <p:cNvSpPr/>
          <p:nvPr/>
        </p:nvSpPr>
        <p:spPr>
          <a:xfrm>
            <a:off x="4295000" y="438300"/>
            <a:ext cx="1226400" cy="122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Count</a:t>
            </a:r>
            <a:endParaRPr sz="1900">
              <a:solidFill>
                <a:schemeClr val="accent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Down</a:t>
            </a:r>
            <a:endParaRPr sz="1900">
              <a:solidFill>
                <a:schemeClr val="accent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72" name="Google Shape;372;p49"/>
          <p:cNvSpPr/>
          <p:nvPr/>
        </p:nvSpPr>
        <p:spPr>
          <a:xfrm>
            <a:off x="6432650" y="2617150"/>
            <a:ext cx="1226400" cy="122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Fly</a:t>
            </a:r>
            <a:endParaRPr sz="2400">
              <a:solidFill>
                <a:schemeClr val="accent3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cxnSp>
        <p:nvCxnSpPr>
          <p:cNvPr id="373" name="Google Shape;373;p49"/>
          <p:cNvCxnSpPr>
            <a:endCxn id="370" idx="3"/>
          </p:cNvCxnSpPr>
          <p:nvPr/>
        </p:nvCxnSpPr>
        <p:spPr>
          <a:xfrm flipH="1" rot="10800000">
            <a:off x="1427352" y="3663948"/>
            <a:ext cx="909600" cy="184200"/>
          </a:xfrm>
          <a:prstGeom prst="curvedConnector2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9"/>
          <p:cNvSpPr txBox="1"/>
          <p:nvPr/>
        </p:nvSpPr>
        <p:spPr>
          <a:xfrm>
            <a:off x="2336950" y="3799700"/>
            <a:ext cx="9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Launch = 0</a:t>
            </a:r>
            <a:endParaRPr sz="10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</a:t>
            </a: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imer = 10</a:t>
            </a:r>
            <a:endParaRPr sz="10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75" name="Google Shape;375;p49"/>
          <p:cNvSpPr txBox="1"/>
          <p:nvPr/>
        </p:nvSpPr>
        <p:spPr>
          <a:xfrm>
            <a:off x="4505600" y="1664700"/>
            <a:ext cx="9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Launch = 0</a:t>
            </a:r>
            <a:endParaRPr sz="10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timer</a:t>
            </a: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--</a:t>
            </a:r>
            <a:endParaRPr sz="10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>
            <a:off x="6628100" y="3876650"/>
            <a:ext cx="94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Launch = 1</a:t>
            </a:r>
            <a:endParaRPr sz="1000">
              <a:solidFill>
                <a:schemeClr val="dk1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grpSp>
        <p:nvGrpSpPr>
          <p:cNvPr id="377" name="Google Shape;377;p49"/>
          <p:cNvGrpSpPr/>
          <p:nvPr/>
        </p:nvGrpSpPr>
        <p:grpSpPr>
          <a:xfrm>
            <a:off x="2724350" y="1051450"/>
            <a:ext cx="1570800" cy="1565700"/>
            <a:chOff x="2724350" y="1051450"/>
            <a:chExt cx="1570800" cy="1565700"/>
          </a:xfrm>
        </p:grpSpPr>
        <p:cxnSp>
          <p:nvCxnSpPr>
            <p:cNvPr id="378" name="Google Shape;378;p49"/>
            <p:cNvCxnSpPr>
              <a:stCxn id="370" idx="0"/>
              <a:endCxn id="371" idx="2"/>
            </p:cNvCxnSpPr>
            <p:nvPr/>
          </p:nvCxnSpPr>
          <p:spPr>
            <a:xfrm rot="-5400000">
              <a:off x="2750000" y="1072000"/>
              <a:ext cx="1565700" cy="1524600"/>
            </a:xfrm>
            <a:prstGeom prst="curvedConnector2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9" name="Google Shape;379;p49"/>
            <p:cNvSpPr txBox="1"/>
            <p:nvPr/>
          </p:nvSpPr>
          <p:spPr>
            <a:xfrm>
              <a:off x="2724350" y="1175250"/>
              <a:ext cx="659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start</a:t>
              </a:r>
              <a:endParaRPr b="1" sz="15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380" name="Google Shape;380;p49"/>
          <p:cNvGrpSpPr/>
          <p:nvPr/>
        </p:nvGrpSpPr>
        <p:grpSpPr>
          <a:xfrm>
            <a:off x="1448101" y="2251038"/>
            <a:ext cx="888739" cy="979313"/>
            <a:chOff x="1537194" y="1798925"/>
            <a:chExt cx="842247" cy="979313"/>
          </a:xfrm>
        </p:grpSpPr>
        <p:cxnSp>
          <p:nvCxnSpPr>
            <p:cNvPr id="381" name="Google Shape;381;p49"/>
            <p:cNvCxnSpPr>
              <a:stCxn id="370" idx="2"/>
              <a:endCxn id="370" idx="1"/>
            </p:cNvCxnSpPr>
            <p:nvPr/>
          </p:nvCxnSpPr>
          <p:spPr>
            <a:xfrm flipH="1" rot="10800000">
              <a:off x="2209340" y="2344738"/>
              <a:ext cx="170100" cy="433500"/>
            </a:xfrm>
            <a:prstGeom prst="curvedConnector4">
              <a:avLst>
                <a:gd fmla="val -210806" name="adj1"/>
                <a:gd fmla="val 149562" name="adj2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2" name="Google Shape;382;p49"/>
            <p:cNvSpPr txBox="1"/>
            <p:nvPr/>
          </p:nvSpPr>
          <p:spPr>
            <a:xfrm>
              <a:off x="1537194" y="1798925"/>
              <a:ext cx="659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start’</a:t>
              </a:r>
              <a:endParaRPr b="1" sz="15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383" name="Google Shape;383;p49"/>
          <p:cNvGrpSpPr/>
          <p:nvPr/>
        </p:nvGrpSpPr>
        <p:grpSpPr>
          <a:xfrm>
            <a:off x="3204102" y="1485098"/>
            <a:ext cx="1301498" cy="1311600"/>
            <a:chOff x="2269202" y="330373"/>
            <a:chExt cx="1301498" cy="1311600"/>
          </a:xfrm>
        </p:grpSpPr>
        <p:cxnSp>
          <p:nvCxnSpPr>
            <p:cNvPr id="384" name="Google Shape;384;p49"/>
            <p:cNvCxnSpPr>
              <a:stCxn id="371" idx="3"/>
              <a:endCxn id="370" idx="7"/>
            </p:cNvCxnSpPr>
            <p:nvPr/>
          </p:nvCxnSpPr>
          <p:spPr>
            <a:xfrm rot="5400000">
              <a:off x="2248652" y="350923"/>
              <a:ext cx="1311600" cy="1270500"/>
            </a:xfrm>
            <a:prstGeom prst="curvedConnector3">
              <a:avLst>
                <a:gd fmla="val 67544" name="adj1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5" name="Google Shape;385;p49"/>
            <p:cNvSpPr txBox="1"/>
            <p:nvPr/>
          </p:nvSpPr>
          <p:spPr>
            <a:xfrm>
              <a:off x="2911300" y="1096325"/>
              <a:ext cx="659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reset</a:t>
              </a:r>
              <a:endParaRPr b="1" sz="15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386" name="Google Shape;386;p49"/>
          <p:cNvGrpSpPr/>
          <p:nvPr/>
        </p:nvGrpSpPr>
        <p:grpSpPr>
          <a:xfrm>
            <a:off x="5341798" y="460725"/>
            <a:ext cx="1441652" cy="590677"/>
            <a:chOff x="1255443" y="1761213"/>
            <a:chExt cx="1366236" cy="590677"/>
          </a:xfrm>
        </p:grpSpPr>
        <p:cxnSp>
          <p:nvCxnSpPr>
            <p:cNvPr id="387" name="Google Shape;387;p49"/>
            <p:cNvCxnSpPr>
              <a:stCxn id="371" idx="7"/>
              <a:endCxn id="371" idx="6"/>
            </p:cNvCxnSpPr>
            <p:nvPr/>
          </p:nvCxnSpPr>
          <p:spPr>
            <a:xfrm flipH="1" rot="-5400000">
              <a:off x="1123743" y="2050090"/>
              <a:ext cx="433500" cy="170100"/>
            </a:xfrm>
            <a:prstGeom prst="curvedConnector4">
              <a:avLst>
                <a:gd fmla="val -35721" name="adj1"/>
                <a:gd fmla="val 307526" name="adj2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8" name="Google Shape;388;p49"/>
            <p:cNvSpPr txBox="1"/>
            <p:nvPr/>
          </p:nvSpPr>
          <p:spPr>
            <a:xfrm>
              <a:off x="1779279" y="1761213"/>
              <a:ext cx="8424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reset’</a:t>
              </a:r>
              <a:endParaRPr b="1" sz="15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389" name="Google Shape;389;p49"/>
          <p:cNvGrpSpPr/>
          <p:nvPr/>
        </p:nvGrpSpPr>
        <p:grpSpPr>
          <a:xfrm>
            <a:off x="5341798" y="1485098"/>
            <a:ext cx="1957802" cy="1311600"/>
            <a:chOff x="1672473" y="1649223"/>
            <a:chExt cx="1957802" cy="1311600"/>
          </a:xfrm>
        </p:grpSpPr>
        <p:cxnSp>
          <p:nvCxnSpPr>
            <p:cNvPr id="390" name="Google Shape;390;p49"/>
            <p:cNvCxnSpPr>
              <a:stCxn id="371" idx="5"/>
              <a:endCxn id="372" idx="1"/>
            </p:cNvCxnSpPr>
            <p:nvPr/>
          </p:nvCxnSpPr>
          <p:spPr>
            <a:xfrm flipH="1" rot="-5400000">
              <a:off x="1651923" y="1669773"/>
              <a:ext cx="1311600" cy="1270500"/>
            </a:xfrm>
            <a:prstGeom prst="curvedConnector3">
              <a:avLst>
                <a:gd fmla="val 49444" name="adj1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1" name="Google Shape;391;p49"/>
            <p:cNvSpPr txBox="1"/>
            <p:nvPr/>
          </p:nvSpPr>
          <p:spPr>
            <a:xfrm>
              <a:off x="2283575" y="1961125"/>
              <a:ext cx="1346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Timer == 0 </a:t>
              </a:r>
              <a:endParaRPr b="1" sz="15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cxnSp>
        <p:nvCxnSpPr>
          <p:cNvPr id="392" name="Google Shape;392;p49"/>
          <p:cNvCxnSpPr>
            <a:endCxn id="370" idx="5"/>
          </p:cNvCxnSpPr>
          <p:nvPr/>
        </p:nvCxnSpPr>
        <p:spPr>
          <a:xfrm flipH="1">
            <a:off x="3204148" y="3230448"/>
            <a:ext cx="3228600" cy="433500"/>
          </a:xfrm>
          <a:prstGeom prst="curvedConnector4">
            <a:avLst>
              <a:gd fmla="val 32488" name="adj1"/>
              <a:gd fmla="val 122198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3" name="Google Shape;393;p49"/>
          <p:cNvGrpSpPr/>
          <p:nvPr/>
        </p:nvGrpSpPr>
        <p:grpSpPr>
          <a:xfrm>
            <a:off x="365068" y="314511"/>
            <a:ext cx="2002711" cy="1432193"/>
            <a:chOff x="2651900" y="938025"/>
            <a:chExt cx="2960400" cy="2257200"/>
          </a:xfrm>
        </p:grpSpPr>
        <p:sp>
          <p:nvSpPr>
            <p:cNvPr id="394" name="Google Shape;394;p49"/>
            <p:cNvSpPr/>
            <p:nvPr/>
          </p:nvSpPr>
          <p:spPr>
            <a:xfrm>
              <a:off x="2651900" y="938025"/>
              <a:ext cx="2960400" cy="2257200"/>
            </a:xfrm>
            <a:prstGeom prst="bevel">
              <a:avLst>
                <a:gd fmla="val 3059" name="adj"/>
              </a:avLst>
            </a:prstGeom>
            <a:solidFill>
              <a:schemeClr val="l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</p:txBody>
        </p:sp>
        <p:sp>
          <p:nvSpPr>
            <p:cNvPr id="395" name="Google Shape;395;p49"/>
            <p:cNvSpPr txBox="1"/>
            <p:nvPr/>
          </p:nvSpPr>
          <p:spPr>
            <a:xfrm>
              <a:off x="2754917" y="1052137"/>
              <a:ext cx="1301400" cy="20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Inputs:</a:t>
              </a:r>
              <a:endParaRPr b="1" sz="10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start - 1b</a:t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reset - 1b</a:t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Outputs:</a:t>
              </a:r>
              <a:endParaRPr b="1" sz="10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launch - 1b</a:t>
              </a:r>
              <a:endPara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</p:txBody>
        </p:sp>
        <p:sp>
          <p:nvSpPr>
            <p:cNvPr id="396" name="Google Shape;396;p49"/>
            <p:cNvSpPr txBox="1"/>
            <p:nvPr/>
          </p:nvSpPr>
          <p:spPr>
            <a:xfrm>
              <a:off x="4236800" y="1052150"/>
              <a:ext cx="1301400" cy="20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Variables:</a:t>
              </a:r>
              <a:endParaRPr b="1" sz="10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timer - 4b</a:t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5"/>
                  </a:solidFill>
                  <a:latin typeface="Archivo"/>
                  <a:ea typeface="Archivo"/>
                  <a:cs typeface="Archivo"/>
                  <a:sym typeface="Archivo"/>
                </a:rPr>
                <a:t>States(2b):</a:t>
              </a:r>
              <a:endParaRPr b="1" sz="10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Init</a:t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Count</a:t>
              </a:r>
              <a:endParaRPr sz="1000">
                <a:solidFill>
                  <a:schemeClr val="accent5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  <a:latin typeface="Archivo SemiBold"/>
                  <a:ea typeface="Archivo SemiBold"/>
                  <a:cs typeface="Archivo SemiBold"/>
                  <a:sym typeface="Archivo SemiBold"/>
                </a:rPr>
                <a:t>Fly</a:t>
              </a:r>
              <a:endPara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447800" y="391325"/>
            <a:ext cx="30714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Beep Boop </a:t>
            </a:r>
            <a:r>
              <a:rPr lang="en" sz="4500"/>
              <a:t>Programming</a:t>
            </a:r>
            <a:endParaRPr sz="4500"/>
          </a:p>
        </p:txBody>
      </p:sp>
      <p:sp>
        <p:nvSpPr>
          <p:cNvPr id="402" name="Google Shape;402;p50"/>
          <p:cNvSpPr/>
          <p:nvPr>
            <p:ph idx="3" type="pic"/>
          </p:nvPr>
        </p:nvSpPr>
        <p:spPr>
          <a:xfrm>
            <a:off x="7425556" y="1716137"/>
            <a:ext cx="1718400" cy="1718400"/>
          </a:xfrm>
          <a:prstGeom prst="rect">
            <a:avLst/>
          </a:prstGeom>
        </p:spPr>
      </p:sp>
      <p:sp>
        <p:nvSpPr>
          <p:cNvPr id="403" name="Google Shape;403;p50"/>
          <p:cNvSpPr/>
          <p:nvPr>
            <p:ph idx="4" type="pic"/>
          </p:nvPr>
        </p:nvSpPr>
        <p:spPr>
          <a:xfrm>
            <a:off x="7425556" y="3425052"/>
            <a:ext cx="1718400" cy="1718400"/>
          </a:xfrm>
          <a:prstGeom prst="rect">
            <a:avLst/>
          </a:prstGeom>
        </p:spPr>
      </p:sp>
      <p:pic>
        <p:nvPicPr>
          <p:cNvPr id="404" name="Google Shape;404;p50"/>
          <p:cNvPicPr preferRelativeResize="0"/>
          <p:nvPr/>
        </p:nvPicPr>
        <p:blipFill rotWithShape="1">
          <a:blip r:embed="rId3">
            <a:alphaModFix/>
          </a:blip>
          <a:srcRect b="6410" l="0" r="0" t="0"/>
          <a:stretch/>
        </p:blipFill>
        <p:spPr>
          <a:xfrm>
            <a:off x="3996400" y="25"/>
            <a:ext cx="1733300" cy="1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00" y="0"/>
            <a:ext cx="1718400" cy="1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9925" y="25"/>
            <a:ext cx="1733300" cy="1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0"/>
          <p:cNvPicPr preferRelativeResize="0"/>
          <p:nvPr/>
        </p:nvPicPr>
        <p:blipFill rotWithShape="1">
          <a:blip r:embed="rId6">
            <a:alphaModFix/>
          </a:blip>
          <a:srcRect b="1960" l="0" r="0" t="0"/>
          <a:stretch/>
        </p:blipFill>
        <p:spPr>
          <a:xfrm>
            <a:off x="7453725" y="1718425"/>
            <a:ext cx="1690225" cy="34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0"/>
          <p:cNvPicPr preferRelativeResize="0"/>
          <p:nvPr/>
        </p:nvPicPr>
        <p:blipFill rotWithShape="1">
          <a:blip r:embed="rId7">
            <a:alphaModFix/>
          </a:blip>
          <a:srcRect b="2600" l="0" r="0" t="0"/>
          <a:stretch/>
        </p:blipFill>
        <p:spPr>
          <a:xfrm>
            <a:off x="5729700" y="1718400"/>
            <a:ext cx="1703499" cy="1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0"/>
          <p:cNvPicPr preferRelativeResize="0"/>
          <p:nvPr/>
        </p:nvPicPr>
        <p:blipFill rotWithShape="1">
          <a:blip r:embed="rId8">
            <a:alphaModFix/>
          </a:blip>
          <a:srcRect b="3213" l="0" r="0" t="0"/>
          <a:stretch/>
        </p:blipFill>
        <p:spPr>
          <a:xfrm>
            <a:off x="3996400" y="1716125"/>
            <a:ext cx="1733300" cy="1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9700" y="3436800"/>
            <a:ext cx="1733300" cy="17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 rotWithShape="1">
          <a:blip r:embed="rId10">
            <a:alphaModFix/>
          </a:blip>
          <a:srcRect b="15146" l="0" r="0" t="0"/>
          <a:stretch/>
        </p:blipFill>
        <p:spPr>
          <a:xfrm>
            <a:off x="3996400" y="3436800"/>
            <a:ext cx="1733299" cy="17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/>
          <p:nvPr/>
        </p:nvSpPr>
        <p:spPr>
          <a:xfrm>
            <a:off x="8950200" y="-874100"/>
            <a:ext cx="823176" cy="6679260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grpSp>
        <p:nvGrpSpPr>
          <p:cNvPr id="413" name="Google Shape;413;p50"/>
          <p:cNvGrpSpPr/>
          <p:nvPr/>
        </p:nvGrpSpPr>
        <p:grpSpPr>
          <a:xfrm flipH="1" rot="10800000">
            <a:off x="-75250" y="1138472"/>
            <a:ext cx="4117481" cy="4117168"/>
            <a:chOff x="317134" y="1806871"/>
            <a:chExt cx="3135934" cy="3135934"/>
          </a:xfrm>
        </p:grpSpPr>
        <p:grpSp>
          <p:nvGrpSpPr>
            <p:cNvPr id="414" name="Google Shape;414;p50"/>
            <p:cNvGrpSpPr/>
            <p:nvPr/>
          </p:nvGrpSpPr>
          <p:grpSpPr>
            <a:xfrm>
              <a:off x="717901" y="2260630"/>
              <a:ext cx="2334496" cy="2228521"/>
              <a:chOff x="717901" y="2260630"/>
              <a:chExt cx="2334496" cy="2228521"/>
            </a:xfrm>
          </p:grpSpPr>
          <p:pic>
            <p:nvPicPr>
              <p:cNvPr id="415" name="Google Shape;415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>
                <a:off x="1632075" y="226063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" name="Google Shape;416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5399992">
                <a:off x="2583049" y="316918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10799992">
                <a:off x="1632074" y="4079355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-5400008">
                <a:off x="658349" y="316918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9" name="Google Shape;419;p50"/>
            <p:cNvGrpSpPr/>
            <p:nvPr/>
          </p:nvGrpSpPr>
          <p:grpSpPr>
            <a:xfrm rot="1800044">
              <a:off x="717879" y="2260568"/>
              <a:ext cx="2334445" cy="2228472"/>
              <a:chOff x="717901" y="2260630"/>
              <a:chExt cx="2334496" cy="2228521"/>
            </a:xfrm>
          </p:grpSpPr>
          <p:pic>
            <p:nvPicPr>
              <p:cNvPr id="420" name="Google Shape;420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>
                <a:off x="1632075" y="226063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Google Shape;421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5399992">
                <a:off x="2583049" y="316918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" name="Google Shape;422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10799992">
                <a:off x="1632074" y="4079355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" name="Google Shape;423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-5400008">
                <a:off x="658349" y="316918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4" name="Google Shape;424;p50"/>
            <p:cNvGrpSpPr/>
            <p:nvPr/>
          </p:nvGrpSpPr>
          <p:grpSpPr>
            <a:xfrm rot="3599956">
              <a:off x="718004" y="2260602"/>
              <a:ext cx="2334445" cy="2228472"/>
              <a:chOff x="717901" y="2260630"/>
              <a:chExt cx="2334496" cy="2228521"/>
            </a:xfrm>
          </p:grpSpPr>
          <p:pic>
            <p:nvPicPr>
              <p:cNvPr id="425" name="Google Shape;425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>
                <a:off x="1632075" y="226063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6" name="Google Shape;426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5399992">
                <a:off x="2583049" y="316918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10799992">
                <a:off x="1632074" y="4079355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8" name="Google Shape;428;p50" title="Signature_Trans.png"/>
              <p:cNvPicPr preferRelativeResize="0"/>
              <p:nvPr/>
            </p:nvPicPr>
            <p:blipFill rotWithShape="1">
              <a:blip r:embed="rId11">
                <a:alphaModFix/>
              </a:blip>
              <a:srcRect b="37062" l="19746" r="17086" t="13996"/>
              <a:stretch/>
            </p:blipFill>
            <p:spPr>
              <a:xfrm flipH="1" rot="-5400008">
                <a:off x="658349" y="3169180"/>
                <a:ext cx="528900" cy="4097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1"/>
          <p:cNvSpPr txBox="1"/>
          <p:nvPr>
            <p:ph idx="1" type="subTitle"/>
          </p:nvPr>
        </p:nvSpPr>
        <p:spPr>
          <a:xfrm>
            <a:off x="2139625" y="1728800"/>
            <a:ext cx="4864500" cy="16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Thank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You!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signment #1">
  <a:themeElements>
    <a:clrScheme name="Simple Light">
      <a:dk1>
        <a:srgbClr val="590D22"/>
      </a:dk1>
      <a:lt1>
        <a:srgbClr val="FFF0F3"/>
      </a:lt1>
      <a:dk2>
        <a:srgbClr val="E9395D"/>
      </a:dk2>
      <a:lt2>
        <a:srgbClr val="590D22"/>
      </a:lt2>
      <a:accent1>
        <a:srgbClr val="23869E"/>
      </a:accent1>
      <a:accent2>
        <a:srgbClr val="0D4B59"/>
      </a:accent2>
      <a:accent3>
        <a:srgbClr val="F0FBFF"/>
      </a:accent3>
      <a:accent4>
        <a:srgbClr val="A67C27"/>
      </a:accent4>
      <a:accent5>
        <a:srgbClr val="2D2107"/>
      </a:accent5>
      <a:accent6>
        <a:srgbClr val="FFFBF0"/>
      </a:accent6>
      <a:hlink>
        <a:srgbClr val="590D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